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27F3DE-013C-42A4-B21E-D1351EDFAFA6}" v="9874" dt="2021-06-18T01:55:09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kaki keisuke" userId="63a7b144690ee859" providerId="LiveId" clId="{FF27F3DE-013C-42A4-B21E-D1351EDFAFA6}"/>
    <pc:docChg chg="undo custSel addSld delSld modSld sldOrd">
      <pc:chgData name="okaki keisuke" userId="63a7b144690ee859" providerId="LiveId" clId="{FF27F3DE-013C-42A4-B21E-D1351EDFAFA6}" dt="2021-06-18T01:55:27.254" v="14297" actId="1076"/>
      <pc:docMkLst>
        <pc:docMk/>
      </pc:docMkLst>
      <pc:sldChg chg="addSp delSp modSp mod">
        <pc:chgData name="okaki keisuke" userId="63a7b144690ee859" providerId="LiveId" clId="{FF27F3DE-013C-42A4-B21E-D1351EDFAFA6}" dt="2021-06-08T04:09:10.248" v="14242"/>
        <pc:sldMkLst>
          <pc:docMk/>
          <pc:sldMk cId="3486660442" sldId="256"/>
        </pc:sldMkLst>
        <pc:spChg chg="mod">
          <ac:chgData name="okaki keisuke" userId="63a7b144690ee859" providerId="LiveId" clId="{FF27F3DE-013C-42A4-B21E-D1351EDFAFA6}" dt="2021-06-07T17:04:47.631" v="14234" actId="20577"/>
          <ac:spMkLst>
            <pc:docMk/>
            <pc:sldMk cId="3486660442" sldId="256"/>
            <ac:spMk id="2" creationId="{CAB7A66A-1B82-49E3-9E70-E5E96342B02B}"/>
          </ac:spMkLst>
        </pc:spChg>
        <pc:picChg chg="add del">
          <ac:chgData name="okaki keisuke" userId="63a7b144690ee859" providerId="LiveId" clId="{FF27F3DE-013C-42A4-B21E-D1351EDFAFA6}" dt="2021-06-08T04:09:10.248" v="14242"/>
          <ac:picMkLst>
            <pc:docMk/>
            <pc:sldMk cId="3486660442" sldId="256"/>
            <ac:picMk id="4" creationId="{BB417B17-7363-43A5-9FC4-16D71948125B}"/>
          </ac:picMkLst>
        </pc:picChg>
      </pc:sldChg>
      <pc:sldChg chg="modSp mod">
        <pc:chgData name="okaki keisuke" userId="63a7b144690ee859" providerId="LiveId" clId="{FF27F3DE-013C-42A4-B21E-D1351EDFAFA6}" dt="2021-06-03T15:38:43.908" v="497" actId="20577"/>
        <pc:sldMkLst>
          <pc:docMk/>
          <pc:sldMk cId="2767239504" sldId="259"/>
        </pc:sldMkLst>
        <pc:spChg chg="mod">
          <ac:chgData name="okaki keisuke" userId="63a7b144690ee859" providerId="LiveId" clId="{FF27F3DE-013C-42A4-B21E-D1351EDFAFA6}" dt="2021-06-03T15:36:15.356" v="254" actId="120"/>
          <ac:spMkLst>
            <pc:docMk/>
            <pc:sldMk cId="2767239504" sldId="259"/>
            <ac:spMk id="2" creationId="{D0E28E5B-C4E4-4CCD-A315-D8C7EE9B5F05}"/>
          </ac:spMkLst>
        </pc:spChg>
        <pc:spChg chg="mod">
          <ac:chgData name="okaki keisuke" userId="63a7b144690ee859" providerId="LiveId" clId="{FF27F3DE-013C-42A4-B21E-D1351EDFAFA6}" dt="2021-06-03T15:38:43.908" v="497" actId="20577"/>
          <ac:spMkLst>
            <pc:docMk/>
            <pc:sldMk cId="2767239504" sldId="259"/>
            <ac:spMk id="3" creationId="{68811B64-2767-4F6D-94A3-488E10162401}"/>
          </ac:spMkLst>
        </pc:spChg>
      </pc:sldChg>
      <pc:sldChg chg="modSp add mod">
        <pc:chgData name="okaki keisuke" userId="63a7b144690ee859" providerId="LiveId" clId="{FF27F3DE-013C-42A4-B21E-D1351EDFAFA6}" dt="2021-06-04T06:11:16.196" v="6211" actId="27636"/>
        <pc:sldMkLst>
          <pc:docMk/>
          <pc:sldMk cId="1825262697" sldId="260"/>
        </pc:sldMkLst>
        <pc:spChg chg="mod">
          <ac:chgData name="okaki keisuke" userId="63a7b144690ee859" providerId="LiveId" clId="{FF27F3DE-013C-42A4-B21E-D1351EDFAFA6}" dt="2021-06-04T06:11:16.196" v="6211" actId="27636"/>
          <ac:spMkLst>
            <pc:docMk/>
            <pc:sldMk cId="1825262697" sldId="260"/>
            <ac:spMk id="3" creationId="{68811B64-2767-4F6D-94A3-488E10162401}"/>
          </ac:spMkLst>
        </pc:spChg>
      </pc:sldChg>
      <pc:sldChg chg="modSp add mod">
        <pc:chgData name="okaki keisuke" userId="63a7b144690ee859" providerId="LiveId" clId="{FF27F3DE-013C-42A4-B21E-D1351EDFAFA6}" dt="2021-06-04T04:56:37.365" v="2336" actId="20577"/>
        <pc:sldMkLst>
          <pc:docMk/>
          <pc:sldMk cId="1226955163" sldId="261"/>
        </pc:sldMkLst>
        <pc:spChg chg="mod">
          <ac:chgData name="okaki keisuke" userId="63a7b144690ee859" providerId="LiveId" clId="{FF27F3DE-013C-42A4-B21E-D1351EDFAFA6}" dt="2021-06-04T04:56:37.365" v="2336" actId="20577"/>
          <ac:spMkLst>
            <pc:docMk/>
            <pc:sldMk cId="1226955163" sldId="261"/>
            <ac:spMk id="3" creationId="{68811B64-2767-4F6D-94A3-488E10162401}"/>
          </ac:spMkLst>
        </pc:spChg>
      </pc:sldChg>
      <pc:sldChg chg="modSp add mod">
        <pc:chgData name="okaki keisuke" userId="63a7b144690ee859" providerId="LiveId" clId="{FF27F3DE-013C-42A4-B21E-D1351EDFAFA6}" dt="2021-06-04T06:11:41.050" v="6214" actId="20577"/>
        <pc:sldMkLst>
          <pc:docMk/>
          <pc:sldMk cId="3963793245" sldId="262"/>
        </pc:sldMkLst>
        <pc:spChg chg="mod">
          <ac:chgData name="okaki keisuke" userId="63a7b144690ee859" providerId="LiveId" clId="{FF27F3DE-013C-42A4-B21E-D1351EDFAFA6}" dt="2021-06-04T06:11:41.050" v="6214" actId="20577"/>
          <ac:spMkLst>
            <pc:docMk/>
            <pc:sldMk cId="3963793245" sldId="262"/>
            <ac:spMk id="3" creationId="{68811B64-2767-4F6D-94A3-488E10162401}"/>
          </ac:spMkLst>
        </pc:spChg>
      </pc:sldChg>
      <pc:sldChg chg="modSp add mod">
        <pc:chgData name="okaki keisuke" userId="63a7b144690ee859" providerId="LiveId" clId="{FF27F3DE-013C-42A4-B21E-D1351EDFAFA6}" dt="2021-06-04T05:46:56.787" v="3939" actId="20577"/>
        <pc:sldMkLst>
          <pc:docMk/>
          <pc:sldMk cId="1024649417" sldId="263"/>
        </pc:sldMkLst>
        <pc:spChg chg="mod">
          <ac:chgData name="okaki keisuke" userId="63a7b144690ee859" providerId="LiveId" clId="{FF27F3DE-013C-42A4-B21E-D1351EDFAFA6}" dt="2021-06-04T05:46:56.787" v="3939" actId="20577"/>
          <ac:spMkLst>
            <pc:docMk/>
            <pc:sldMk cId="1024649417" sldId="263"/>
            <ac:spMk id="3" creationId="{68811B64-2767-4F6D-94A3-488E10162401}"/>
          </ac:spMkLst>
        </pc:spChg>
      </pc:sldChg>
      <pc:sldChg chg="modSp add mod">
        <pc:chgData name="okaki keisuke" userId="63a7b144690ee859" providerId="LiveId" clId="{FF27F3DE-013C-42A4-B21E-D1351EDFAFA6}" dt="2021-06-04T05:53:01.361" v="4723" actId="20577"/>
        <pc:sldMkLst>
          <pc:docMk/>
          <pc:sldMk cId="4084832257" sldId="264"/>
        </pc:sldMkLst>
        <pc:spChg chg="mod">
          <ac:chgData name="okaki keisuke" userId="63a7b144690ee859" providerId="LiveId" clId="{FF27F3DE-013C-42A4-B21E-D1351EDFAFA6}" dt="2021-06-04T05:53:01.361" v="4723" actId="20577"/>
          <ac:spMkLst>
            <pc:docMk/>
            <pc:sldMk cId="4084832257" sldId="264"/>
            <ac:spMk id="3" creationId="{68811B64-2767-4F6D-94A3-488E10162401}"/>
          </ac:spMkLst>
        </pc:spChg>
      </pc:sldChg>
      <pc:sldChg chg="addSp modSp add mod">
        <pc:chgData name="okaki keisuke" userId="63a7b144690ee859" providerId="LiveId" clId="{FF27F3DE-013C-42A4-B21E-D1351EDFAFA6}" dt="2021-06-04T06:04:41.742" v="5612" actId="14100"/>
        <pc:sldMkLst>
          <pc:docMk/>
          <pc:sldMk cId="1287253774" sldId="265"/>
        </pc:sldMkLst>
        <pc:spChg chg="mod">
          <ac:chgData name="okaki keisuke" userId="63a7b144690ee859" providerId="LiveId" clId="{FF27F3DE-013C-42A4-B21E-D1351EDFAFA6}" dt="2021-06-04T06:02:02.638" v="5608" actId="20577"/>
          <ac:spMkLst>
            <pc:docMk/>
            <pc:sldMk cId="1287253774" sldId="265"/>
            <ac:spMk id="3" creationId="{68811B64-2767-4F6D-94A3-488E10162401}"/>
          </ac:spMkLst>
        </pc:spChg>
        <pc:picChg chg="add mod">
          <ac:chgData name="okaki keisuke" userId="63a7b144690ee859" providerId="LiveId" clId="{FF27F3DE-013C-42A4-B21E-D1351EDFAFA6}" dt="2021-06-04T06:04:41.742" v="5612" actId="14100"/>
          <ac:picMkLst>
            <pc:docMk/>
            <pc:sldMk cId="1287253774" sldId="265"/>
            <ac:picMk id="4" creationId="{CC5D40B6-14D4-4143-9166-8F7A1CAAC46A}"/>
          </ac:picMkLst>
        </pc:picChg>
      </pc:sldChg>
      <pc:sldChg chg="addSp delSp modSp add mod">
        <pc:chgData name="okaki keisuke" userId="63a7b144690ee859" providerId="LiveId" clId="{FF27F3DE-013C-42A4-B21E-D1351EDFAFA6}" dt="2021-06-11T10:01:28.615" v="14288" actId="20577"/>
        <pc:sldMkLst>
          <pc:docMk/>
          <pc:sldMk cId="2646463677" sldId="266"/>
        </pc:sldMkLst>
        <pc:spChg chg="mod">
          <ac:chgData name="okaki keisuke" userId="63a7b144690ee859" providerId="LiveId" clId="{FF27F3DE-013C-42A4-B21E-D1351EDFAFA6}" dt="2021-06-11T10:01:28.615" v="14288" actId="20577"/>
          <ac:spMkLst>
            <pc:docMk/>
            <pc:sldMk cId="2646463677" sldId="266"/>
            <ac:spMk id="3" creationId="{68811B64-2767-4F6D-94A3-488E10162401}"/>
          </ac:spMkLst>
        </pc:spChg>
        <pc:picChg chg="del">
          <ac:chgData name="okaki keisuke" userId="63a7b144690ee859" providerId="LiveId" clId="{FF27F3DE-013C-42A4-B21E-D1351EDFAFA6}" dt="2021-06-04T06:05:05.168" v="5624" actId="478"/>
          <ac:picMkLst>
            <pc:docMk/>
            <pc:sldMk cId="2646463677" sldId="266"/>
            <ac:picMk id="4" creationId="{CC5D40B6-14D4-4143-9166-8F7A1CAAC46A}"/>
          </ac:picMkLst>
        </pc:picChg>
        <pc:picChg chg="add mod">
          <ac:chgData name="okaki keisuke" userId="63a7b144690ee859" providerId="LiveId" clId="{FF27F3DE-013C-42A4-B21E-D1351EDFAFA6}" dt="2021-06-04T06:30:46.342" v="7471" actId="1076"/>
          <ac:picMkLst>
            <pc:docMk/>
            <pc:sldMk cId="2646463677" sldId="266"/>
            <ac:picMk id="5" creationId="{473A8FA7-5C3E-47E2-B873-BF071BB3041C}"/>
          </ac:picMkLst>
        </pc:picChg>
      </pc:sldChg>
      <pc:sldChg chg="modSp add mod">
        <pc:chgData name="okaki keisuke" userId="63a7b144690ee859" providerId="LiveId" clId="{FF27F3DE-013C-42A4-B21E-D1351EDFAFA6}" dt="2021-06-04T06:27:59.574" v="7452" actId="27636"/>
        <pc:sldMkLst>
          <pc:docMk/>
          <pc:sldMk cId="1170960484" sldId="267"/>
        </pc:sldMkLst>
        <pc:spChg chg="mod">
          <ac:chgData name="okaki keisuke" userId="63a7b144690ee859" providerId="LiveId" clId="{FF27F3DE-013C-42A4-B21E-D1351EDFAFA6}" dt="2021-06-04T06:27:59.574" v="7452" actId="27636"/>
          <ac:spMkLst>
            <pc:docMk/>
            <pc:sldMk cId="1170960484" sldId="267"/>
            <ac:spMk id="3" creationId="{68811B64-2767-4F6D-94A3-488E10162401}"/>
          </ac:spMkLst>
        </pc:spChg>
      </pc:sldChg>
      <pc:sldChg chg="modSp add mod">
        <pc:chgData name="okaki keisuke" userId="63a7b144690ee859" providerId="LiveId" clId="{FF27F3DE-013C-42A4-B21E-D1351EDFAFA6}" dt="2021-06-04T06:52:03.206" v="8253" actId="20577"/>
        <pc:sldMkLst>
          <pc:docMk/>
          <pc:sldMk cId="2036040094" sldId="268"/>
        </pc:sldMkLst>
        <pc:spChg chg="mod">
          <ac:chgData name="okaki keisuke" userId="63a7b144690ee859" providerId="LiveId" clId="{FF27F3DE-013C-42A4-B21E-D1351EDFAFA6}" dt="2021-06-04T06:52:03.206" v="8253" actId="20577"/>
          <ac:spMkLst>
            <pc:docMk/>
            <pc:sldMk cId="2036040094" sldId="268"/>
            <ac:spMk id="3" creationId="{68811B64-2767-4F6D-94A3-488E10162401}"/>
          </ac:spMkLst>
        </pc:spChg>
      </pc:sldChg>
      <pc:sldChg chg="addSp modSp add mod">
        <pc:chgData name="okaki keisuke" userId="63a7b144690ee859" providerId="LiveId" clId="{FF27F3DE-013C-42A4-B21E-D1351EDFAFA6}" dt="2021-06-04T07:29:21.989" v="9348" actId="20577"/>
        <pc:sldMkLst>
          <pc:docMk/>
          <pc:sldMk cId="329804602" sldId="269"/>
        </pc:sldMkLst>
        <pc:spChg chg="mod">
          <ac:chgData name="okaki keisuke" userId="63a7b144690ee859" providerId="LiveId" clId="{FF27F3DE-013C-42A4-B21E-D1351EDFAFA6}" dt="2021-06-04T07:29:21.989" v="9348" actId="20577"/>
          <ac:spMkLst>
            <pc:docMk/>
            <pc:sldMk cId="329804602" sldId="269"/>
            <ac:spMk id="3" creationId="{68811B64-2767-4F6D-94A3-488E10162401}"/>
          </ac:spMkLst>
        </pc:spChg>
        <pc:picChg chg="add mod">
          <ac:chgData name="okaki keisuke" userId="63a7b144690ee859" providerId="LiveId" clId="{FF27F3DE-013C-42A4-B21E-D1351EDFAFA6}" dt="2021-06-04T07:19:25.661" v="8790" actId="1076"/>
          <ac:picMkLst>
            <pc:docMk/>
            <pc:sldMk cId="329804602" sldId="269"/>
            <ac:picMk id="4" creationId="{212A7F0A-5D45-4F73-BB69-F93197093C33}"/>
          </ac:picMkLst>
        </pc:picChg>
      </pc:sldChg>
      <pc:sldChg chg="add del">
        <pc:chgData name="okaki keisuke" userId="63a7b144690ee859" providerId="LiveId" clId="{FF27F3DE-013C-42A4-B21E-D1351EDFAFA6}" dt="2021-06-04T06:31:01.212" v="7473"/>
        <pc:sldMkLst>
          <pc:docMk/>
          <pc:sldMk cId="1456523952" sldId="269"/>
        </pc:sldMkLst>
      </pc:sldChg>
      <pc:sldChg chg="delSp modSp add mod">
        <pc:chgData name="okaki keisuke" userId="63a7b144690ee859" providerId="LiveId" clId="{FF27F3DE-013C-42A4-B21E-D1351EDFAFA6}" dt="2021-06-07T15:16:58.304" v="14184" actId="20577"/>
        <pc:sldMkLst>
          <pc:docMk/>
          <pc:sldMk cId="590745957" sldId="270"/>
        </pc:sldMkLst>
        <pc:spChg chg="mod">
          <ac:chgData name="okaki keisuke" userId="63a7b144690ee859" providerId="LiveId" clId="{FF27F3DE-013C-42A4-B21E-D1351EDFAFA6}" dt="2021-06-04T07:36:39.153" v="9426" actId="20577"/>
          <ac:spMkLst>
            <pc:docMk/>
            <pc:sldMk cId="590745957" sldId="270"/>
            <ac:spMk id="2" creationId="{D0E28E5B-C4E4-4CCD-A315-D8C7EE9B5F05}"/>
          </ac:spMkLst>
        </pc:spChg>
        <pc:spChg chg="mod">
          <ac:chgData name="okaki keisuke" userId="63a7b144690ee859" providerId="LiveId" clId="{FF27F3DE-013C-42A4-B21E-D1351EDFAFA6}" dt="2021-06-07T15:16:58.304" v="14184" actId="20577"/>
          <ac:spMkLst>
            <pc:docMk/>
            <pc:sldMk cId="590745957" sldId="270"/>
            <ac:spMk id="3" creationId="{68811B64-2767-4F6D-94A3-488E10162401}"/>
          </ac:spMkLst>
        </pc:spChg>
        <pc:picChg chg="del">
          <ac:chgData name="okaki keisuke" userId="63a7b144690ee859" providerId="LiveId" clId="{FF27F3DE-013C-42A4-B21E-D1351EDFAFA6}" dt="2021-06-04T07:29:33.512" v="9350" actId="478"/>
          <ac:picMkLst>
            <pc:docMk/>
            <pc:sldMk cId="590745957" sldId="270"/>
            <ac:picMk id="4" creationId="{212A7F0A-5D45-4F73-BB69-F93197093C33}"/>
          </ac:picMkLst>
        </pc:picChg>
      </pc:sldChg>
      <pc:sldChg chg="modSp add mod">
        <pc:chgData name="okaki keisuke" userId="63a7b144690ee859" providerId="LiveId" clId="{FF27F3DE-013C-42A4-B21E-D1351EDFAFA6}" dt="2021-06-07T13:21:41.764" v="11272" actId="14100"/>
        <pc:sldMkLst>
          <pc:docMk/>
          <pc:sldMk cId="2061796895" sldId="271"/>
        </pc:sldMkLst>
        <pc:spChg chg="mod">
          <ac:chgData name="okaki keisuke" userId="63a7b144690ee859" providerId="LiveId" clId="{FF27F3DE-013C-42A4-B21E-D1351EDFAFA6}" dt="2021-06-07T13:21:41.764" v="11272" actId="14100"/>
          <ac:spMkLst>
            <pc:docMk/>
            <pc:sldMk cId="2061796895" sldId="271"/>
            <ac:spMk id="3" creationId="{68811B64-2767-4F6D-94A3-488E10162401}"/>
          </ac:spMkLst>
        </pc:spChg>
      </pc:sldChg>
      <pc:sldChg chg="modSp add mod">
        <pc:chgData name="okaki keisuke" userId="63a7b144690ee859" providerId="LiveId" clId="{FF27F3DE-013C-42A4-B21E-D1351EDFAFA6}" dt="2021-06-07T13:38:28.559" v="12128" actId="20577"/>
        <pc:sldMkLst>
          <pc:docMk/>
          <pc:sldMk cId="2729445351" sldId="272"/>
        </pc:sldMkLst>
        <pc:spChg chg="mod">
          <ac:chgData name="okaki keisuke" userId="63a7b144690ee859" providerId="LiveId" clId="{FF27F3DE-013C-42A4-B21E-D1351EDFAFA6}" dt="2021-06-07T13:38:28.559" v="12128" actId="20577"/>
          <ac:spMkLst>
            <pc:docMk/>
            <pc:sldMk cId="2729445351" sldId="272"/>
            <ac:spMk id="3" creationId="{68811B64-2767-4F6D-94A3-488E10162401}"/>
          </ac:spMkLst>
        </pc:spChg>
      </pc:sldChg>
      <pc:sldChg chg="add del">
        <pc:chgData name="okaki keisuke" userId="63a7b144690ee859" providerId="LiveId" clId="{FF27F3DE-013C-42A4-B21E-D1351EDFAFA6}" dt="2021-06-07T13:22:32.341" v="11320"/>
        <pc:sldMkLst>
          <pc:docMk/>
          <pc:sldMk cId="3484375207" sldId="273"/>
        </pc:sldMkLst>
      </pc:sldChg>
      <pc:sldChg chg="addSp delSp modSp add mod ord">
        <pc:chgData name="okaki keisuke" userId="63a7b144690ee859" providerId="LiveId" clId="{FF27F3DE-013C-42A4-B21E-D1351EDFAFA6}" dt="2021-06-07T15:18:01.097" v="14185" actId="20577"/>
        <pc:sldMkLst>
          <pc:docMk/>
          <pc:sldMk cId="4130945531" sldId="273"/>
        </pc:sldMkLst>
        <pc:spChg chg="mod">
          <ac:chgData name="okaki keisuke" userId="63a7b144690ee859" providerId="LiveId" clId="{FF27F3DE-013C-42A4-B21E-D1351EDFAFA6}" dt="2021-06-07T13:49:46.766" v="12713" actId="20577"/>
          <ac:spMkLst>
            <pc:docMk/>
            <pc:sldMk cId="4130945531" sldId="273"/>
            <ac:spMk id="2" creationId="{D0E28E5B-C4E4-4CCD-A315-D8C7EE9B5F05}"/>
          </ac:spMkLst>
        </pc:spChg>
        <pc:spChg chg="mod">
          <ac:chgData name="okaki keisuke" userId="63a7b144690ee859" providerId="LiveId" clId="{FF27F3DE-013C-42A4-B21E-D1351EDFAFA6}" dt="2021-06-07T15:18:01.097" v="14185" actId="20577"/>
          <ac:spMkLst>
            <pc:docMk/>
            <pc:sldMk cId="4130945531" sldId="273"/>
            <ac:spMk id="3" creationId="{68811B64-2767-4F6D-94A3-488E10162401}"/>
          </ac:spMkLst>
        </pc:spChg>
        <pc:picChg chg="add del">
          <ac:chgData name="okaki keisuke" userId="63a7b144690ee859" providerId="LiveId" clId="{FF27F3DE-013C-42A4-B21E-D1351EDFAFA6}" dt="2021-06-07T14:40:31.316" v="14131"/>
          <ac:picMkLst>
            <pc:docMk/>
            <pc:sldMk cId="4130945531" sldId="273"/>
            <ac:picMk id="4" creationId="{001BA975-4D31-415D-BEC1-890901FE30EB}"/>
          </ac:picMkLst>
        </pc:picChg>
      </pc:sldChg>
      <pc:sldChg chg="addSp modSp add mod">
        <pc:chgData name="okaki keisuke" userId="63a7b144690ee859" providerId="LiveId" clId="{FF27F3DE-013C-42A4-B21E-D1351EDFAFA6}" dt="2021-06-07T14:24:30.104" v="13437" actId="14100"/>
        <pc:sldMkLst>
          <pc:docMk/>
          <pc:sldMk cId="4148867934" sldId="274"/>
        </pc:sldMkLst>
        <pc:picChg chg="add mod">
          <ac:chgData name="okaki keisuke" userId="63a7b144690ee859" providerId="LiveId" clId="{FF27F3DE-013C-42A4-B21E-D1351EDFAFA6}" dt="2021-06-07T14:24:30.104" v="13437" actId="14100"/>
          <ac:picMkLst>
            <pc:docMk/>
            <pc:sldMk cId="4148867934" sldId="274"/>
            <ac:picMk id="4" creationId="{9CED9128-56C4-4BE8-8A30-C51F9BDA5FC1}"/>
          </ac:picMkLst>
        </pc:picChg>
      </pc:sldChg>
      <pc:sldChg chg="addSp delSp modSp add mod">
        <pc:chgData name="okaki keisuke" userId="63a7b144690ee859" providerId="LiveId" clId="{FF27F3DE-013C-42A4-B21E-D1351EDFAFA6}" dt="2021-06-07T15:43:40.076" v="14192"/>
        <pc:sldMkLst>
          <pc:docMk/>
          <pc:sldMk cId="923744294" sldId="275"/>
        </pc:sldMkLst>
        <pc:spChg chg="del mod">
          <ac:chgData name="okaki keisuke" userId="63a7b144690ee859" providerId="LiveId" clId="{FF27F3DE-013C-42A4-B21E-D1351EDFAFA6}" dt="2021-06-07T15:43:23.777" v="14189" actId="478"/>
          <ac:spMkLst>
            <pc:docMk/>
            <pc:sldMk cId="923744294" sldId="275"/>
            <ac:spMk id="3" creationId="{68811B64-2767-4F6D-94A3-488E10162401}"/>
          </ac:spMkLst>
        </pc:spChg>
        <pc:spChg chg="add del mod">
          <ac:chgData name="okaki keisuke" userId="63a7b144690ee859" providerId="LiveId" clId="{FF27F3DE-013C-42A4-B21E-D1351EDFAFA6}" dt="2021-06-07T15:43:40.076" v="14192"/>
          <ac:spMkLst>
            <pc:docMk/>
            <pc:sldMk cId="923744294" sldId="275"/>
            <ac:spMk id="7" creationId="{07BE108C-1302-465F-8E75-94CC8E0F0947}"/>
          </ac:spMkLst>
        </pc:spChg>
        <pc:picChg chg="add del mod">
          <ac:chgData name="okaki keisuke" userId="63a7b144690ee859" providerId="LiveId" clId="{FF27F3DE-013C-42A4-B21E-D1351EDFAFA6}" dt="2021-06-07T14:50:01.633" v="14152"/>
          <ac:picMkLst>
            <pc:docMk/>
            <pc:sldMk cId="923744294" sldId="275"/>
            <ac:picMk id="4" creationId="{8D542C10-B25C-47E2-9E81-A89CC56B7DE5}"/>
          </ac:picMkLst>
        </pc:picChg>
        <pc:picChg chg="add del mod">
          <ac:chgData name="okaki keisuke" userId="63a7b144690ee859" providerId="LiveId" clId="{FF27F3DE-013C-42A4-B21E-D1351EDFAFA6}" dt="2021-06-07T15:43:38.454" v="14191" actId="21"/>
          <ac:picMkLst>
            <pc:docMk/>
            <pc:sldMk cId="923744294" sldId="275"/>
            <ac:picMk id="5" creationId="{4EE24F70-D125-4DFE-9FE5-4CFA831305DF}"/>
          </ac:picMkLst>
        </pc:picChg>
        <pc:picChg chg="add mod">
          <ac:chgData name="okaki keisuke" userId="63a7b144690ee859" providerId="LiveId" clId="{FF27F3DE-013C-42A4-B21E-D1351EDFAFA6}" dt="2021-06-07T15:43:40.076" v="14192"/>
          <ac:picMkLst>
            <pc:docMk/>
            <pc:sldMk cId="923744294" sldId="275"/>
            <ac:picMk id="8" creationId="{AB63E05F-2EA4-49C7-8712-0E0BC657B7A9}"/>
          </ac:picMkLst>
        </pc:picChg>
      </pc:sldChg>
      <pc:sldChg chg="addSp delSp modSp add mod">
        <pc:chgData name="okaki keisuke" userId="63a7b144690ee859" providerId="LiveId" clId="{FF27F3DE-013C-42A4-B21E-D1351EDFAFA6}" dt="2021-06-07T16:09:44.620" v="14201" actId="1076"/>
        <pc:sldMkLst>
          <pc:docMk/>
          <pc:sldMk cId="3887208274" sldId="276"/>
        </pc:sldMkLst>
        <pc:spChg chg="del mod">
          <ac:chgData name="okaki keisuke" userId="63a7b144690ee859" providerId="LiveId" clId="{FF27F3DE-013C-42A4-B21E-D1351EDFAFA6}" dt="2021-06-07T15:43:56.244" v="14193" actId="478"/>
          <ac:spMkLst>
            <pc:docMk/>
            <pc:sldMk cId="3887208274" sldId="276"/>
            <ac:spMk id="3" creationId="{68811B64-2767-4F6D-94A3-488E10162401}"/>
          </ac:spMkLst>
        </pc:spChg>
        <pc:spChg chg="add del mod">
          <ac:chgData name="okaki keisuke" userId="63a7b144690ee859" providerId="LiveId" clId="{FF27F3DE-013C-42A4-B21E-D1351EDFAFA6}" dt="2021-06-07T15:44:07.012" v="14195"/>
          <ac:spMkLst>
            <pc:docMk/>
            <pc:sldMk cId="3887208274" sldId="276"/>
            <ac:spMk id="8" creationId="{20687F7A-0882-43B0-9089-51377F418C39}"/>
          </ac:spMkLst>
        </pc:spChg>
        <pc:picChg chg="add del mod">
          <ac:chgData name="okaki keisuke" userId="63a7b144690ee859" providerId="LiveId" clId="{FF27F3DE-013C-42A4-B21E-D1351EDFAFA6}" dt="2021-06-07T15:44:05.254" v="14194" actId="21"/>
          <ac:picMkLst>
            <pc:docMk/>
            <pc:sldMk cId="3887208274" sldId="276"/>
            <ac:picMk id="4" creationId="{DD43BB16-0364-458C-9B9F-BDC5BA27E68F}"/>
          </ac:picMkLst>
        </pc:picChg>
        <pc:picChg chg="del">
          <ac:chgData name="okaki keisuke" userId="63a7b144690ee859" providerId="LiveId" clId="{FF27F3DE-013C-42A4-B21E-D1351EDFAFA6}" dt="2021-06-07T14:50:46.074" v="14158" actId="478"/>
          <ac:picMkLst>
            <pc:docMk/>
            <pc:sldMk cId="3887208274" sldId="276"/>
            <ac:picMk id="5" creationId="{4EE24F70-D125-4DFE-9FE5-4CFA831305DF}"/>
          </ac:picMkLst>
        </pc:picChg>
        <pc:picChg chg="add mod">
          <ac:chgData name="okaki keisuke" userId="63a7b144690ee859" providerId="LiveId" clId="{FF27F3DE-013C-42A4-B21E-D1351EDFAFA6}" dt="2021-06-07T16:09:34.614" v="14200" actId="14100"/>
          <ac:picMkLst>
            <pc:docMk/>
            <pc:sldMk cId="3887208274" sldId="276"/>
            <ac:picMk id="6" creationId="{D8E869D9-6F95-4A61-85B9-A4631FC8394D}"/>
          </ac:picMkLst>
        </pc:picChg>
        <pc:picChg chg="add mod">
          <ac:chgData name="okaki keisuke" userId="63a7b144690ee859" providerId="LiveId" clId="{FF27F3DE-013C-42A4-B21E-D1351EDFAFA6}" dt="2021-06-07T16:09:44.620" v="14201" actId="1076"/>
          <ac:picMkLst>
            <pc:docMk/>
            <pc:sldMk cId="3887208274" sldId="276"/>
            <ac:picMk id="9" creationId="{24D379BF-76FD-4066-B5A9-73402F0C374E}"/>
          </ac:picMkLst>
        </pc:picChg>
      </pc:sldChg>
      <pc:sldChg chg="addSp delSp modSp add mod">
        <pc:chgData name="okaki keisuke" userId="63a7b144690ee859" providerId="LiveId" clId="{FF27F3DE-013C-42A4-B21E-D1351EDFAFA6}" dt="2021-06-08T04:09:03.749" v="14240" actId="1076"/>
        <pc:sldMkLst>
          <pc:docMk/>
          <pc:sldMk cId="889514469" sldId="277"/>
        </pc:sldMkLst>
        <pc:spChg chg="add mod">
          <ac:chgData name="okaki keisuke" userId="63a7b144690ee859" providerId="LiveId" clId="{FF27F3DE-013C-42A4-B21E-D1351EDFAFA6}" dt="2021-06-07T16:11:25.273" v="14226" actId="20577"/>
          <ac:spMkLst>
            <pc:docMk/>
            <pc:sldMk cId="889514469" sldId="277"/>
            <ac:spMk id="4" creationId="{F03FFEEA-6879-4923-BE49-F20D71FB7B50}"/>
          </ac:spMkLst>
        </pc:spChg>
        <pc:picChg chg="add mod modCrop">
          <ac:chgData name="okaki keisuke" userId="63a7b144690ee859" providerId="LiveId" clId="{FF27F3DE-013C-42A4-B21E-D1351EDFAFA6}" dt="2021-06-08T04:09:03.749" v="14240" actId="1076"/>
          <ac:picMkLst>
            <pc:docMk/>
            <pc:sldMk cId="889514469" sldId="277"/>
            <ac:picMk id="3" creationId="{D8CE6348-82DF-4ED3-AEEA-11D2D6CA0513}"/>
          </ac:picMkLst>
        </pc:picChg>
        <pc:picChg chg="del">
          <ac:chgData name="okaki keisuke" userId="63a7b144690ee859" providerId="LiveId" clId="{FF27F3DE-013C-42A4-B21E-D1351EDFAFA6}" dt="2021-06-07T16:11:03.656" v="14206" actId="478"/>
          <ac:picMkLst>
            <pc:docMk/>
            <pc:sldMk cId="889514469" sldId="277"/>
            <ac:picMk id="6" creationId="{D8E869D9-6F95-4A61-85B9-A4631FC8394D}"/>
          </ac:picMkLst>
        </pc:picChg>
        <pc:picChg chg="del">
          <ac:chgData name="okaki keisuke" userId="63a7b144690ee859" providerId="LiveId" clId="{FF27F3DE-013C-42A4-B21E-D1351EDFAFA6}" dt="2021-06-07T16:11:01.899" v="14205" actId="478"/>
          <ac:picMkLst>
            <pc:docMk/>
            <pc:sldMk cId="889514469" sldId="277"/>
            <ac:picMk id="9" creationId="{24D379BF-76FD-4066-B5A9-73402F0C374E}"/>
          </ac:picMkLst>
        </pc:picChg>
      </pc:sldChg>
      <pc:sldChg chg="add del">
        <pc:chgData name="okaki keisuke" userId="63a7b144690ee859" providerId="LiveId" clId="{FF27F3DE-013C-42A4-B21E-D1351EDFAFA6}" dt="2021-06-07T16:10:17.825" v="14203"/>
        <pc:sldMkLst>
          <pc:docMk/>
          <pc:sldMk cId="1320719390" sldId="277"/>
        </pc:sldMkLst>
      </pc:sldChg>
      <pc:sldChg chg="modSp add mod">
        <pc:chgData name="okaki keisuke" userId="63a7b144690ee859" providerId="LiveId" clId="{FF27F3DE-013C-42A4-B21E-D1351EDFAFA6}" dt="2021-06-08T04:09:33.949" v="14246" actId="732"/>
        <pc:sldMkLst>
          <pc:docMk/>
          <pc:sldMk cId="58051141" sldId="278"/>
        </pc:sldMkLst>
        <pc:picChg chg="mod modCrop">
          <ac:chgData name="okaki keisuke" userId="63a7b144690ee859" providerId="LiveId" clId="{FF27F3DE-013C-42A4-B21E-D1351EDFAFA6}" dt="2021-06-08T04:09:33.949" v="14246" actId="732"/>
          <ac:picMkLst>
            <pc:docMk/>
            <pc:sldMk cId="58051141" sldId="278"/>
            <ac:picMk id="3" creationId="{D8CE6348-82DF-4ED3-AEEA-11D2D6CA0513}"/>
          </ac:picMkLst>
        </pc:picChg>
      </pc:sldChg>
      <pc:sldChg chg="modSp add mod">
        <pc:chgData name="okaki keisuke" userId="63a7b144690ee859" providerId="LiveId" clId="{FF27F3DE-013C-42A4-B21E-D1351EDFAFA6}" dt="2021-06-08T04:10:00.348" v="14251" actId="1076"/>
        <pc:sldMkLst>
          <pc:docMk/>
          <pc:sldMk cId="734211650" sldId="279"/>
        </pc:sldMkLst>
        <pc:picChg chg="mod modCrop">
          <ac:chgData name="okaki keisuke" userId="63a7b144690ee859" providerId="LiveId" clId="{FF27F3DE-013C-42A4-B21E-D1351EDFAFA6}" dt="2021-06-08T04:10:00.348" v="14251" actId="1076"/>
          <ac:picMkLst>
            <pc:docMk/>
            <pc:sldMk cId="734211650" sldId="279"/>
            <ac:picMk id="3" creationId="{D8CE6348-82DF-4ED3-AEEA-11D2D6CA0513}"/>
          </ac:picMkLst>
        </pc:picChg>
      </pc:sldChg>
      <pc:sldChg chg="addSp delSp modSp new mod">
        <pc:chgData name="okaki keisuke" userId="63a7b144690ee859" providerId="LiveId" clId="{FF27F3DE-013C-42A4-B21E-D1351EDFAFA6}" dt="2021-06-18T01:55:27.254" v="14297" actId="1076"/>
        <pc:sldMkLst>
          <pc:docMk/>
          <pc:sldMk cId="1727167440" sldId="280"/>
        </pc:sldMkLst>
        <pc:spChg chg="mod">
          <ac:chgData name="okaki keisuke" userId="63a7b144690ee859" providerId="LiveId" clId="{FF27F3DE-013C-42A4-B21E-D1351EDFAFA6}" dt="2021-06-18T01:55:05.841" v="14291"/>
          <ac:spMkLst>
            <pc:docMk/>
            <pc:sldMk cId="1727167440" sldId="280"/>
            <ac:spMk id="2" creationId="{750B7D1C-C24C-417A-9A43-071F7F3808D3}"/>
          </ac:spMkLst>
        </pc:spChg>
        <pc:spChg chg="del">
          <ac:chgData name="okaki keisuke" userId="63a7b144690ee859" providerId="LiveId" clId="{FF27F3DE-013C-42A4-B21E-D1351EDFAFA6}" dt="2021-06-18T01:55:09.743" v="14293"/>
          <ac:spMkLst>
            <pc:docMk/>
            <pc:sldMk cId="1727167440" sldId="280"/>
            <ac:spMk id="3" creationId="{17B7AC50-069B-420C-A86D-6176958A7D31}"/>
          </ac:spMkLst>
        </pc:spChg>
        <pc:picChg chg="add del mod">
          <ac:chgData name="okaki keisuke" userId="63a7b144690ee859" providerId="LiveId" clId="{FF27F3DE-013C-42A4-B21E-D1351EDFAFA6}" dt="2021-06-18T01:55:08.120" v="14292" actId="21"/>
          <ac:picMkLst>
            <pc:docMk/>
            <pc:sldMk cId="1727167440" sldId="280"/>
            <ac:picMk id="4" creationId="{0B3D31CC-0B12-43D3-86EC-135296BF9C63}"/>
          </ac:picMkLst>
        </pc:picChg>
        <pc:picChg chg="add mod modCrop">
          <ac:chgData name="okaki keisuke" userId="63a7b144690ee859" providerId="LiveId" clId="{FF27F3DE-013C-42A4-B21E-D1351EDFAFA6}" dt="2021-06-18T01:55:27.254" v="14297" actId="1076"/>
          <ac:picMkLst>
            <pc:docMk/>
            <pc:sldMk cId="1727167440" sldId="280"/>
            <ac:picMk id="5" creationId="{7E4FC4A2-985D-4F53-A959-C659E8CBA53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 dirty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202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0064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4446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>
                <a:latin typeface="Abadi" panose="020B0604020104020204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badi" panose="020B0604020104020204" pitchFamily="34" charset="0"/>
              </a:defRPr>
            </a:lvl1pPr>
            <a:lvl2pPr>
              <a:defRPr>
                <a:latin typeface="Abadi" panose="020B0604020104020204" pitchFamily="34" charset="0"/>
              </a:defRPr>
            </a:lvl2pPr>
            <a:lvl3pPr>
              <a:defRPr>
                <a:latin typeface="Abadi" panose="020B0604020104020204" pitchFamily="34" charset="0"/>
              </a:defRPr>
            </a:lvl3pPr>
            <a:lvl4pPr>
              <a:defRPr>
                <a:latin typeface="Abadi" panose="020B0604020104020204" pitchFamily="34" charset="0"/>
              </a:defRPr>
            </a:lvl4pPr>
            <a:lvl5pPr>
              <a:defRPr>
                <a:latin typeface="Abadi" panose="020B0604020104020204" pitchFamily="34" charset="0"/>
              </a:defRPr>
            </a:lvl5pPr>
          </a:lstStyle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238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Abadi" panose="020B0604020104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dirty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590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619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464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6024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66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705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6409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9C928E-D439-4E21-90A2-02949143E8C6}" type="datetimeFigureOut">
              <a:rPr kumimoji="1" lang="ja-JP" altLang="en-US" smtClean="0"/>
              <a:t>2021/6/18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82805B2-61B6-4C1A-80B0-0C8F835C386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06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B7A66A-1B82-49E3-9E70-E5E96342B0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Lebesgue</a:t>
            </a:r>
            <a:r>
              <a:rPr kumimoji="1" lang="ja-JP" altLang="en-US" dirty="0"/>
              <a:t>積分</a:t>
            </a:r>
            <a:br>
              <a:rPr kumimoji="1" lang="en-US" altLang="ja-JP" dirty="0"/>
            </a:br>
            <a:r>
              <a:rPr kumimoji="1" lang="ja-JP" altLang="en-US" dirty="0"/>
              <a:t>第</a:t>
            </a:r>
            <a:r>
              <a:rPr kumimoji="1" lang="en-US" altLang="ja-JP" dirty="0"/>
              <a:t>1</a:t>
            </a:r>
            <a:r>
              <a:rPr kumimoji="1" lang="ja-JP" altLang="en-US" dirty="0"/>
              <a:t>章</a:t>
            </a:r>
            <a:r>
              <a:rPr kumimoji="1" lang="en-US" altLang="ja-JP" dirty="0"/>
              <a:t>2</a:t>
            </a:r>
            <a:r>
              <a:rPr kumimoji="1" lang="ja-JP" altLang="en-US" dirty="0"/>
              <a:t>節～第</a:t>
            </a:r>
            <a:r>
              <a:rPr lang="en-US" altLang="ja-JP" dirty="0"/>
              <a:t>1</a:t>
            </a:r>
            <a:r>
              <a:rPr kumimoji="1" lang="ja-JP" altLang="en-US" dirty="0"/>
              <a:t>章</a:t>
            </a:r>
            <a:r>
              <a:rPr kumimoji="1" lang="en-US" altLang="ja-JP" dirty="0"/>
              <a:t>3</a:t>
            </a:r>
            <a:r>
              <a:rPr kumimoji="1" lang="ja-JP" altLang="en-US" dirty="0"/>
              <a:t>節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1559074-F1D3-4B31-BE0A-4E955BAE8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/>
              <a:t>M1 </a:t>
            </a:r>
            <a:r>
              <a:rPr kumimoji="1" lang="ja-JP" altLang="en-US" dirty="0"/>
              <a:t>岡木</a:t>
            </a:r>
            <a:r>
              <a:rPr lang="ja-JP" altLang="en-US" dirty="0"/>
              <a:t> 啓介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6660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</p:spPr>
            <p:txBody>
              <a:bodyPr>
                <a:normAutofit/>
              </a:bodyPr>
              <a:lstStyle/>
              <a:p>
                <a:endParaRPr lang="en-US" altLang="ja-JP" dirty="0"/>
              </a:p>
              <a:p>
                <a:r>
                  <a:rPr lang="ja-JP" altLang="en-US" dirty="0"/>
                  <a:t>可算でない無限集合の例）</a:t>
                </a:r>
                <a:endParaRPr lang="en-US" altLang="ja-JP" dirty="0"/>
              </a:p>
              <a:p>
                <a:r>
                  <a:rPr lang="ja-JP" altLang="en-US" dirty="0"/>
                  <a:t>（</a:t>
                </a:r>
                <a:r>
                  <a:rPr lang="en-US" altLang="ja-JP" dirty="0"/>
                  <a:t>2.3</a:t>
                </a:r>
                <a:r>
                  <a:rPr lang="ja-JP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ja-JP" altLang="en-US" dirty="0"/>
                  <a:t>なるすべての実数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dirty="0"/>
                  <a:t>の集合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 dirty="0"/>
                  <a:t>は可算集合出ないことを証明</a:t>
                </a:r>
                <a:r>
                  <a:rPr lang="en-US" altLang="ja-JP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 dirty="0"/>
                  <a:t>は十進数少数で、</a:t>
                </a:r>
                <a:endParaRPr lang="en-US" altLang="ja-JP" dirty="0"/>
              </a:p>
              <a:p>
                <a:r>
                  <a:rPr lang="ja-JP" altLang="en-US" dirty="0"/>
                  <a:t>（</a:t>
                </a:r>
                <a:r>
                  <a:rPr lang="en-US" altLang="ja-JP" dirty="0"/>
                  <a:t>2.4</a:t>
                </a:r>
                <a:r>
                  <a:rPr lang="ja-JP" altLang="en-US" dirty="0"/>
                  <a:t>）                                               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0.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 </m:t>
                    </m:r>
                  </m:oMath>
                </a14:m>
                <a:endParaRPr lang="en-US" altLang="ja-JP" dirty="0"/>
              </a:p>
              <a:p>
                <a:r>
                  <a:rPr lang="ja-JP" altLang="en-US" dirty="0"/>
                  <a:t>と表わされるが、特に有限招集は</a:t>
                </a:r>
                <a:r>
                  <a:rPr lang="en-US" altLang="ja-JP" dirty="0"/>
                  <a:t>9</a:t>
                </a:r>
                <a:r>
                  <a:rPr lang="ja-JP" altLang="en-US" dirty="0"/>
                  <a:t>を周期とする循環小数で置き換えることにすると、すべての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 dirty="0"/>
                  <a:t>は</a:t>
                </a:r>
                <a:r>
                  <a:rPr lang="en-US" altLang="ja-JP" dirty="0"/>
                  <a:t>2.4</a:t>
                </a:r>
                <a:r>
                  <a:rPr lang="ja-JP" altLang="en-US" dirty="0"/>
                  <a:t>の形にすることができる。今、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 dirty="0"/>
                  <a:t>が可算集合であると仮定すると、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ja-JP" altLang="en-US" dirty="0"/>
                  <a:t>と表わされるから、各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dirty="0"/>
                  <a:t>を無限小数で表わして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  <a:blipFill>
                <a:blip r:embed="rId2"/>
                <a:stretch>
                  <a:fillRect l="-1515" r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図 4">
            <a:extLst>
              <a:ext uri="{FF2B5EF4-FFF2-40B4-BE49-F238E27FC236}">
                <a16:creationId xmlns:a16="http://schemas.microsoft.com/office/drawing/2014/main" id="{473A8FA7-5C3E-47E2-B873-BF071BB30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611" y="4973865"/>
            <a:ext cx="2042778" cy="14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6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725664"/>
              </a:xfrm>
            </p:spPr>
            <p:txBody>
              <a:bodyPr>
                <a:normAutofit/>
              </a:bodyPr>
              <a:lstStyle/>
              <a:p>
                <a:endParaRPr lang="en-US" altLang="ja-JP" dirty="0"/>
              </a:p>
              <a:p>
                <a:r>
                  <a:rPr lang="ja-JP" altLang="en-US" dirty="0"/>
                  <a:t>ここで対角線に沿った数字からなる少数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0.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ja-JP" altLang="en-US" dirty="0"/>
                  <a:t>を考え、これに対して、</a:t>
                </a:r>
                <a:endParaRPr lang="en-US" altLang="ja-JP" dirty="0"/>
              </a:p>
              <a:p>
                <a:r>
                  <a:rPr lang="en-US" altLang="ja-JP" dirty="0"/>
                  <a:t>(2.5)                               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𝑛𝑛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=1 </m:t>
                            </m:r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ならば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𝑛𝑛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≠1 </m:t>
                            </m:r>
                            <m:r>
                              <a:rPr lang="ja-JP" altLang="en-US" i="1">
                                <a:latin typeface="Cambria Math" panose="02040503050406030204" pitchFamily="18" charset="0"/>
                              </a:rPr>
                              <m:t>ならば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lang="en-US" altLang="ja-JP" dirty="0"/>
              </a:p>
              <a:p>
                <a:r>
                  <a:rPr lang="ja-JP" altLang="en-US" dirty="0"/>
                  <a:t>と定義して得られる無限小数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=0.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を考えると、明らかに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ja-JP" altLang="en-US" dirty="0"/>
                  <a:t>すなわち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 dirty="0"/>
                  <a:t>である。ところが、</a:t>
                </a:r>
                <a:r>
                  <a:rPr lang="en-US" altLang="ja-JP" dirty="0"/>
                  <a:t>2.5</a:t>
                </a:r>
                <a:r>
                  <a:rPr lang="ja-JP" altLang="en-US" dirty="0"/>
                  <a:t>により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ja-JP" altLang="en-US" dirty="0"/>
                  <a:t>とは小数第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位が等しくない、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ja-JP" altLang="en-US" dirty="0"/>
                  <a:t>とは小数第</a:t>
                </a:r>
                <a:r>
                  <a:rPr lang="en-US" altLang="ja-JP" dirty="0"/>
                  <a:t>2</a:t>
                </a:r>
                <a:r>
                  <a:rPr lang="ja-JP" altLang="en-US" dirty="0"/>
                  <a:t>位が等しくない、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ja-JP" altLang="en-US" dirty="0"/>
                  <a:t>とは小数第</a:t>
                </a:r>
                <a:r>
                  <a:rPr lang="en-US" altLang="ja-JP" dirty="0"/>
                  <a:t>3</a:t>
                </a:r>
                <a:r>
                  <a:rPr lang="ja-JP" altLang="en-US" dirty="0"/>
                  <a:t>位が等しくない、</a:t>
                </a:r>
                <a:r>
                  <a:rPr lang="en-US" altLang="ja-JP" dirty="0"/>
                  <a:t>…</a:t>
                </a:r>
                <a:r>
                  <a:rPr lang="ja-JP" altLang="en-US" dirty="0"/>
                  <a:t>、とみると、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ja-JP" altLang="en-US" dirty="0"/>
                  <a:t>はどの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dirty="0"/>
                  <a:t>にも等しくないことになり、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 dirty="0"/>
                  <a:t>となる。これは矛盾である。だから、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 dirty="0"/>
                  <a:t>は可算集合ではない。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少し音読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725664"/>
              </a:xfrm>
              <a:blipFill>
                <a:blip r:embed="rId2"/>
                <a:stretch>
                  <a:fillRect l="-1515" r="-12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96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725664"/>
              </a:xfrm>
            </p:spPr>
            <p:txBody>
              <a:bodyPr>
                <a:normAutofit/>
              </a:bodyPr>
              <a:lstStyle/>
              <a:p>
                <a:endParaRPr lang="en-US" altLang="ja-JP" dirty="0"/>
              </a:p>
              <a:p>
                <a:r>
                  <a:rPr lang="ja-JP" altLang="en-US" dirty="0"/>
                  <a:t>集合の定義函数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dirty="0"/>
                  <a:t>を空間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dirty="0"/>
                  <a:t>の中の集合とする。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dirty="0"/>
                  <a:t>上で函数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  (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  (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∉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dirty="0"/>
                  <a:t>で定義し、これを集合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b="0" dirty="0"/>
                  <a:t>の定義函数（または特性函数）という。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b="0" dirty="0"/>
                  <a:t>を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𝜒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と書くこともある。この時、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⁡⁡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⁡⁡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ctrlPr>
                                <a:rPr lang="ja-JP" alt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</m:ba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bar>
                        <m:bar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</m:ba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となることは容易に験証される。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en-US" altLang="ja-JP" dirty="0"/>
                  <a:t>N</a:t>
                </a:r>
                <a:r>
                  <a:rPr lang="ja-JP" altLang="en-US" dirty="0"/>
                  <a:t>次元</a:t>
                </a:r>
                <a:r>
                  <a:rPr lang="en-US" altLang="ja-JP" dirty="0"/>
                  <a:t>Euclid</a:t>
                </a:r>
                <a:r>
                  <a:rPr lang="ja-JP" altLang="en-US" dirty="0"/>
                  <a:t>空間→音読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725664"/>
              </a:xfrm>
              <a:blipFill>
                <a:blip r:embed="rId2"/>
                <a:stretch>
                  <a:fillRect l="-1515" r="-13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040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20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問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　元を見て左辺に属すなら右辺にも属し、右辺に属すなら左辺にも属す。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問</a:t>
                </a:r>
                <a:r>
                  <a:rPr lang="en-US" altLang="ja-JP" dirty="0"/>
                  <a:t>2</a:t>
                </a:r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ja-JP" altLang="en-US" dirty="0"/>
                  <a:t>ならば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sSub>
                              <m:sSubPr>
                                <m:ctrlP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ja-JP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　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dirty="0"/>
                  <a:t>ならば、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ja-JP" altLang="en-US" dirty="0"/>
                  <a:t>となる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ja-JP" b="0" i="0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ja-JP" altLang="en-US" dirty="0"/>
                  <a:t>となる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ja-JP" altLang="en-US" dirty="0"/>
                  <a:t>が存在するから、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ja-JP" altLang="en-US" dirty="0"/>
                  <a:t>右辺となる。また、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dirty="0"/>
                  <a:t>が右辺に属すれば、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ja-JP" altLang="en-US" dirty="0"/>
                  <a:t>となる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ja-JP" altLang="en-US" dirty="0"/>
                  <a:t>が存在するから、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dirty="0"/>
                  <a:t>となり、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20175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212A7F0A-5D45-4F73-BB69-F93197093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226" y="2552700"/>
            <a:ext cx="3083123" cy="12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20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dirty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dirty="0"/>
                  <a:t>を任意の空間とする。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ja-JP" altLang="en-US" dirty="0"/>
                  <a:t>でもよいしもっと一般的な空間でもよい。今後も集合と言えば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dirty="0"/>
                  <a:t>の部分集合、集合族と言えば、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dirty="0"/>
                  <a:t>の部分集合の属を意味する。</a:t>
                </a:r>
                <a:endParaRPr lang="en-US" altLang="ja-JP" dirty="0"/>
              </a:p>
              <a:p>
                <a:r>
                  <a:rPr lang="ja-JP" altLang="en-US" dirty="0"/>
                  <a:t>空間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dirty="0"/>
                  <a:t>と集合族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lang="ja-JP" altLang="en-US" dirty="0"/>
                  <a:t>と集合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とが与えられたとき、次の</a:t>
                </a:r>
                <a:r>
                  <a:rPr lang="en-US" altLang="ja-JP" dirty="0"/>
                  <a:t>2</a:t>
                </a:r>
                <a:r>
                  <a:rPr lang="ja-JP" altLang="en-US" dirty="0"/>
                  <a:t>種類の函数を考える。</a:t>
                </a:r>
                <a:endParaRPr lang="en-US" altLang="ja-JP" dirty="0"/>
              </a:p>
              <a:p>
                <a:pPr lvl="1"/>
                <a:r>
                  <a:rPr lang="ja-JP" altLang="en-US" dirty="0"/>
                  <a:t>点函数</a:t>
                </a:r>
                <a:endParaRPr lang="en-US" altLang="ja-JP" dirty="0"/>
              </a:p>
              <a:p>
                <a:pPr marL="201168" lvl="1" indent="0">
                  <a:buNone/>
                </a:pPr>
                <a:r>
                  <a:rPr lang="ja-JP" altLang="en-US" dirty="0"/>
                  <a:t>集合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の点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ja-JP" altLang="en-US" dirty="0"/>
                  <a:t>に対して定義された普通の意味の函数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で定義された点函数という</a:t>
                </a:r>
                <a:endParaRPr lang="en-US" altLang="ja-JP" dirty="0"/>
              </a:p>
              <a:p>
                <a:pPr lvl="1"/>
                <a:endParaRPr lang="en-US" altLang="ja-JP" dirty="0"/>
              </a:p>
              <a:p>
                <a:pPr lvl="1"/>
                <a:r>
                  <a:rPr lang="ja-JP" altLang="en-US" dirty="0"/>
                  <a:t>集合函数</a:t>
                </a:r>
                <a:endParaRPr lang="en-US" altLang="ja-JP" dirty="0"/>
              </a:p>
              <a:p>
                <a:pPr marL="201168" lvl="1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の部分集合であって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lang="ja-JP" altLang="en-US" dirty="0"/>
                  <a:t>に属する集合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ja-JP" altLang="en-US" dirty="0"/>
                  <a:t>に対して定義された函数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で定義された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lang="en-US" altLang="ja-JP" dirty="0"/>
                  <a:t>-</a:t>
                </a:r>
                <a:r>
                  <a:rPr lang="ja-JP" altLang="en-US" dirty="0"/>
                  <a:t>集合函数という。このとき、通常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ja-JP" altLang="en-US" dirty="0"/>
                  <a:t>自身も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</m:oMath>
                </a14:m>
                <a:r>
                  <a:rPr lang="ja-JP" altLang="en-US" dirty="0"/>
                  <a:t>に属するものとする。</a:t>
                </a:r>
                <a:endParaRPr lang="en-US" altLang="ja-JP" dirty="0"/>
              </a:p>
              <a:p>
                <a:pPr marL="201168" lvl="1" indent="0">
                  <a:buNone/>
                </a:pPr>
                <a:endParaRPr lang="en-US" altLang="ja-JP" dirty="0"/>
              </a:p>
              <a:p>
                <a:r>
                  <a:rPr lang="ja-JP" altLang="en-US" dirty="0"/>
                  <a:t>函数　→　点函数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20175"/>
              </a:xfrm>
              <a:blipFill>
                <a:blip r:embed="rId2"/>
                <a:stretch>
                  <a:fillRect l="-1515" r="-5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745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117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dirty="0"/>
              </a:p>
              <a:p>
                <a:r>
                  <a:rPr lang="ja-JP" altLang="en-US" dirty="0"/>
                  <a:t>点函数および集合函数のとる値は、次の二つの場合を考える。</a:t>
                </a:r>
                <a:endParaRPr lang="en-US" altLang="ja-JP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dirty="0"/>
                  <a:t>実数または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+∞, −∞</m:t>
                    </m:r>
                  </m:oMath>
                </a14:m>
                <a:r>
                  <a:rPr lang="ja-JP" altLang="en-US" dirty="0"/>
                  <a:t>の値</a:t>
                </a:r>
                <a:endParaRPr lang="en-US" altLang="ja-JP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dirty="0"/>
                  <a:t>複素数の値（この時は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を考えないことにする）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±∞</m:t>
                    </m:r>
                  </m:oMath>
                </a14:m>
                <a:r>
                  <a:rPr lang="ja-JP" altLang="en-US" dirty="0"/>
                  <a:t>を含んだ大小関係と演算を次のように約束する</a:t>
                </a:r>
                <a:endParaRPr lang="en-US" altLang="ja-JP" dirty="0"/>
              </a:p>
              <a:p>
                <a:r>
                  <a:rPr lang="ja-JP" altLang="en-US" dirty="0"/>
                  <a:t>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ja-JP" altLang="en-US" dirty="0"/>
                  <a:t>を任意の字数とするとき、大小関係は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−∞&lt;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&lt;+∞.</m:t>
                      </m:r>
                    </m:oMath>
                  </m:oMathPara>
                </a14:m>
                <a:endParaRPr lang="en-US" altLang="ja-JP" dirty="0"/>
              </a:p>
              <a:p>
                <a:r>
                  <a:rPr lang="ja-JP" altLang="en-US" dirty="0"/>
                  <a:t>とし、算法は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=±∞, 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=±∞,   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=±∞, 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=∓∞</m:t>
                      </m:r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±∞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∓∞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±∞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11786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79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117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±∞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±∞(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∓∞(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&lt;0)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+∞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=+∞</m:t>
                      </m:r>
                    </m:oMath>
                  </m:oMathPara>
                </a14:m>
                <a:endParaRPr lang="en-US" altLang="ja-JP" dirty="0"/>
              </a:p>
              <a:p>
                <a:r>
                  <a:rPr lang="ja-JP" altLang="en-US" dirty="0"/>
                  <a:t>とする。これ以外はダメ。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 dirty="0"/>
                  <a:t>の中の区間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ja-JP" altLang="en-US" dirty="0"/>
                  <a:t>とは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のことである。ここで</a:t>
                </a:r>
                <a14:m>
                  <m:oMath xmlns:m="http://schemas.openxmlformats.org/officeDocument/2006/math"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∞≤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≤∞</m:t>
                    </m:r>
                  </m:oMath>
                </a14:m>
                <a:r>
                  <a:rPr lang="ja-JP" altLang="en-US" dirty="0"/>
                  <a:t>とする。ただし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ja-JP" altLang="en-US" dirty="0"/>
                  <a:t>のときは</a:t>
                </a:r>
                <a14:m>
                  <m:oMath xmlns:m="http://schemas.openxmlformats.org/officeDocument/2006/math">
                    <m:d>
                      <m:dPr>
                        <m:endChr m:val="]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≡(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,∞)</m:t>
                    </m:r>
                  </m:oMath>
                </a14:m>
                <a:r>
                  <a:rPr lang="en-US" altLang="ja-JP" dirty="0"/>
                  <a:t>(</a:t>
                </a:r>
                <a:r>
                  <a:rPr lang="ja-JP" altLang="en-US" dirty="0"/>
                  <a:t>すなわち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ja-JP" altLang="en-US" dirty="0"/>
                  <a:t>を含まない</a:t>
                </a:r>
                <a:r>
                  <a:rPr lang="en-US" altLang="ja-JP" dirty="0"/>
                  <a:t>)</a:t>
                </a:r>
                <a:r>
                  <a:rPr lang="ja-JP" altLang="en-US" dirty="0"/>
                  <a:t>と約束する。本書では上の形の集合を単に区間と呼ぶことにし、また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をそれぞれ開区間、閉区間と呼ぶ。空集合は、上の区間の定義には含まれないが、便宜上空集合も区間の一つと考える。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11786"/>
              </a:xfrm>
              <a:blipFill>
                <a:blip r:embed="rId2"/>
                <a:stretch>
                  <a:fillRect l="-606" r="-48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44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 dirty="0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117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altLang="ja-JP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</m:oMath>
                </a14:m>
                <a:r>
                  <a:rPr lang="ja-JP" altLang="en-US" dirty="0"/>
                  <a:t>おいて、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−∞≤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≤∞</m:t>
                    </m:r>
                  </m:oMath>
                </a14:m>
                <a:r>
                  <a:rPr lang="ja-JP" altLang="en-US" dirty="0"/>
                  <a:t>なる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𝜈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に対して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=1,…,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×…×</m:t>
                      </m:r>
                      <m:d>
                        <m:dPr>
                          <m:endChr m:val="]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US" altLang="ja-JP" b="0" dirty="0"/>
                </a:br>
                <a:endParaRPr lang="en-US" altLang="ja-JP" b="0" dirty="0"/>
              </a:p>
              <a:p>
                <a:r>
                  <a:rPr lang="ja-JP" altLang="en-US" dirty="0"/>
                  <a:t>なる形の集合を（</a:t>
                </a:r>
                <a:r>
                  <a:rPr lang="en-US" altLang="ja-JP" dirty="0"/>
                  <a:t>N</a:t>
                </a:r>
                <a:r>
                  <a:rPr lang="ja-JP" altLang="en-US" dirty="0"/>
                  <a:t>次元の）区間という。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 dirty="0"/>
                  <a:t>の場合と同様に、空集合も区間と考える。有限個の区間の直和として表される集合を区間塊という。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ja-JP" altLang="en-US" dirty="0"/>
                  <a:t>における区間の全体を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ℑ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ja-JP" altLang="en-US" dirty="0"/>
                  <a:t>区間塊の全体を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𝔉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ja-JP" altLang="en-US" dirty="0"/>
                  <a:t>と書くことにする。</a:t>
                </a:r>
                <a:endParaRPr lang="en-US" altLang="ja-JP" dirty="0"/>
              </a:p>
              <a:p>
                <a:r>
                  <a:rPr lang="ja-JP" altLang="en-US" dirty="0"/>
                  <a:t>‘区間’の定義を上のようにしたことにより、‘区間塊’を有限個の区間の直和として定義することができた。このことによって、今後の議論が便利になっている点が多い。閉区間を単に‘区間’と呼び、内点を共有しない有限個の（閉）区間の和集合を‘区間塊’呼ぶことにしても、本質的には同じことであるが、以下の議論の中に外見上複雑になる点がいくつか現れるだろう。</a:t>
                </a:r>
                <a:endParaRPr lang="en-US" altLang="ja-JP" dirty="0"/>
              </a:p>
              <a:p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11786"/>
              </a:xfrm>
              <a:blipFill>
                <a:blip r:embed="rId2"/>
                <a:stretch>
                  <a:fillRect l="-606" r="-7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9CED9128-56C4-4BE8-8A30-C51F9BDA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435" y="0"/>
            <a:ext cx="3836565" cy="24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67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 dirty="0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11786"/>
              </a:xfrm>
            </p:spPr>
            <p:txBody>
              <a:bodyPr>
                <a:normAutofit/>
              </a:bodyPr>
              <a:lstStyle/>
              <a:p>
                <a:endParaRPr lang="en-US" altLang="ja-JP" dirty="0"/>
              </a:p>
              <a:p>
                <a:r>
                  <a:rPr lang="ja-JP" altLang="en-US" dirty="0"/>
                  <a:t>例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）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𝔉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𝔉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ja-JP" altLang="en-US" dirty="0"/>
                  <a:t>とし、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ja-JP" altLang="en-US" dirty="0"/>
                  <a:t>で連続実数値（または複素数値）函数で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)|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&lt;∞</m:t>
                      </m:r>
                    </m:oMath>
                  </m:oMathPara>
                </a14:m>
                <a:endParaRPr lang="en-US" altLang="ja-JP" dirty="0"/>
              </a:p>
              <a:p>
                <a:r>
                  <a:rPr lang="ja-JP" altLang="en-US" dirty="0"/>
                  <a:t>（</a:t>
                </a:r>
                <a14:m>
                  <m:oMath xmlns:m="http://schemas.openxmlformats.org/officeDocument/2006/math">
                    <m:nary>
                      <m:naryPr>
                        <m:subHide m:val="on"/>
                        <m:supHide m:val="on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  <m:r>
                      <a:rPr lang="ja-JP" altLang="en-US" i="1">
                        <a:latin typeface="Cambria Math" panose="02040503050406030204" pitchFamily="18" charset="0"/>
                      </a:rPr>
                      <m:t>は</m:t>
                    </m:r>
                  </m:oMath>
                </a14:m>
                <a:r>
                  <a:rPr lang="en-US" altLang="ja-JP" dirty="0"/>
                  <a:t>N</a:t>
                </a:r>
                <a:r>
                  <a:rPr lang="ja-JP" altLang="en-US" dirty="0"/>
                  <a:t>次元空間での</a:t>
                </a:r>
                <a:r>
                  <a:rPr lang="en-US" altLang="ja-JP" dirty="0"/>
                  <a:t>Riemann</a:t>
                </a:r>
                <a:r>
                  <a:rPr lang="ja-JP" altLang="en-US" dirty="0"/>
                  <a:t>積分</a:t>
                </a:r>
                <a:r>
                  <a:rPr lang="en-US" altLang="ja-JP" dirty="0"/>
                  <a:t>,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ja-JP" altLang="en-US" dirty="0"/>
                  <a:t>）なるものとする。このとき、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 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𝔉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r>
                  <a:rPr lang="ja-JP" altLang="en-US" dirty="0"/>
                  <a:t>は実数値（または複素数値）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𝔉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ja-JP" dirty="0"/>
                  <a:t>-</a:t>
                </a:r>
                <a:r>
                  <a:rPr lang="ja-JP" altLang="en-US" dirty="0"/>
                  <a:t>集合函数である。ただ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dirty="0"/>
                  <a:t>とする。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11786"/>
              </a:xfrm>
              <a:blipFill>
                <a:blip r:embed="rId2"/>
                <a:stretch>
                  <a:fillRect l="-33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945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 dirty="0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AB63E05F-2EA4-49C7-8712-0E0BC657B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235" y="1846263"/>
            <a:ext cx="798785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4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</p:spPr>
            <p:txBody>
              <a:bodyPr>
                <a:normAutofit/>
              </a:bodyPr>
              <a:lstStyle/>
              <a:p>
                <a:endParaRPr kumimoji="1" lang="en-US" altLang="ja-JP" dirty="0"/>
              </a:p>
              <a:p>
                <a:r>
                  <a:rPr lang="ja-JP" altLang="en-US" dirty="0"/>
                  <a:t>少し音読</a:t>
                </a:r>
                <a:endParaRPr lang="en-US" altLang="ja-JP" dirty="0"/>
              </a:p>
              <a:p>
                <a:endParaRPr kumimoji="1" lang="en-US" altLang="ja-JP" dirty="0"/>
              </a:p>
              <a:p>
                <a:r>
                  <a:rPr lang="ja-JP" altLang="en-US" dirty="0"/>
                  <a:t>空間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ja-JP" altLang="en-US" dirty="0"/>
                  <a:t>の中の点を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kumimoji="1" lang="ja-JP" altLang="en-US" dirty="0"/>
                  <a:t> などのローマ小文字で表わす。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ja-JP" altLang="en-US" dirty="0"/>
                  <a:t>の点の集まりを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ja-JP" altLang="en-US" dirty="0"/>
                  <a:t>のなかの集合あるいは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ja-JP" altLang="en-US" dirty="0"/>
                  <a:t>の部分集合と言って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kumimoji="1" lang="ja-JP" altLang="en-US" dirty="0"/>
                  <a:t> などのローマ大文字で表わす。</a:t>
                </a:r>
                <a:endParaRPr kumimoji="1" lang="en-US" altLang="ja-JP" dirty="0"/>
              </a:p>
              <a:p>
                <a:r>
                  <a:rPr lang="ja-JP" altLang="en-US" dirty="0"/>
                  <a:t>例）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ja-JP" altLang="en-US" dirty="0"/>
                  <a:t>（</a:t>
                </a:r>
                <a:r>
                  <a:rPr kumimoji="1" lang="en-US" altLang="ja-JP" dirty="0"/>
                  <a:t>2</a:t>
                </a:r>
                <a:r>
                  <a:rPr kumimoji="1" lang="ja-JP" altLang="en-US" dirty="0"/>
                  <a:t>次元</a:t>
                </a:r>
                <a:r>
                  <a:rPr kumimoji="1" lang="en-US" altLang="ja-JP" dirty="0"/>
                  <a:t>Euclid</a:t>
                </a:r>
                <a:r>
                  <a:rPr kumimoji="1" lang="ja-JP" altLang="en-US" dirty="0"/>
                  <a:t>空間</a:t>
                </a:r>
                <a:r>
                  <a:rPr lang="ja-JP" altLang="en-US" dirty="0"/>
                  <a:t>）の時、その中の図形は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kumimoji="1" lang="ja-JP" altLang="en-US" dirty="0"/>
                  <a:t>の部分集合である。点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ja-JP" altLang="en-US" dirty="0"/>
                  <a:t>が集合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ja-JP" altLang="en-US" dirty="0"/>
                  <a:t>に属することを</a:t>
                </a:r>
                <a:endParaRPr kumimoji="1" lang="en-US" altLang="ja-JP" dirty="0"/>
              </a:p>
              <a:p>
                <a:pPr algn="ctr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ja-JP" altLang="en-US" dirty="0"/>
                  <a:t>　または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∋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en-US" altLang="ja-JP" dirty="0"/>
              </a:p>
              <a:p>
                <a:r>
                  <a:rPr kumimoji="1" lang="ja-JP" altLang="en-US" dirty="0"/>
                  <a:t>と書き、点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ja-JP" altLang="en-US" dirty="0"/>
                  <a:t>が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ja-JP" altLang="en-US" dirty="0"/>
                  <a:t>に属しないことを</a:t>
                </a:r>
                <a:endParaRPr kumimoji="1" lang="en-US" altLang="ja-JP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dirty="0"/>
                  <a:t>　または　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∌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  <a:blipFill>
                <a:blip r:embed="rId2"/>
                <a:stretch>
                  <a:fillRect l="-606" r="-12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224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 dirty="0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8E869D9-6F95-4A61-85B9-A4631FC83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339" y="0"/>
            <a:ext cx="5144661" cy="6858000"/>
          </a:xfrm>
          <a:prstGeom prst="rect">
            <a:avLst/>
          </a:prstGeom>
        </p:spPr>
      </p:pic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24D379BF-76FD-4066-B5A9-73402F0C3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2509" y="2023963"/>
            <a:ext cx="527960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08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 dirty="0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03FFEEA-6879-4923-BE49-F20D71FB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8CE6348-82DF-4ED3-AEEA-11D2D6CA0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61"/>
          <a:stretch/>
        </p:blipFill>
        <p:spPr>
          <a:xfrm>
            <a:off x="2444470" y="2206255"/>
            <a:ext cx="7303059" cy="330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4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 dirty="0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03FFEEA-6879-4923-BE49-F20D71FB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8CE6348-82DF-4ED3-AEEA-11D2D6CA0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87" b="18568"/>
          <a:stretch/>
        </p:blipFill>
        <p:spPr>
          <a:xfrm>
            <a:off x="2444470" y="2039815"/>
            <a:ext cx="7303059" cy="382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1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</a:t>
            </a:r>
            <a:r>
              <a:rPr lang="en-US" altLang="ja-JP" dirty="0">
                <a:latin typeface="+mn-ea"/>
                <a:ea typeface="+mn-ea"/>
              </a:rPr>
              <a:t>3 </a:t>
            </a:r>
            <a:r>
              <a:rPr lang="ja-JP" altLang="en-US" dirty="0">
                <a:latin typeface="+mn-ea"/>
                <a:ea typeface="+mn-ea"/>
              </a:rPr>
              <a:t>点函数と集合函数</a:t>
            </a:r>
            <a:endParaRPr kumimoji="1" lang="ja-JP" altLang="en-US" dirty="0">
              <a:latin typeface="+mn-ea"/>
              <a:ea typeface="+mn-ea"/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03FFEEA-6879-4923-BE49-F20D71FB7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8CE6348-82DF-4ED3-AEEA-11D2D6CA0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102" b="256"/>
          <a:stretch/>
        </p:blipFill>
        <p:spPr>
          <a:xfrm>
            <a:off x="2444470" y="2995767"/>
            <a:ext cx="7303059" cy="172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11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0B7D1C-C24C-417A-9A43-071F7F38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+mn-ea"/>
              </a:rPr>
              <a:t>§3 </a:t>
            </a:r>
            <a:r>
              <a:rPr lang="ja-JP" altLang="en-US" dirty="0">
                <a:latin typeface="+mn-ea"/>
              </a:rPr>
              <a:t>点函数と集合函数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E4FC4A2-985D-4F53-A959-C659E8CBA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46" b="18603"/>
          <a:stretch/>
        </p:blipFill>
        <p:spPr>
          <a:xfrm>
            <a:off x="3601193" y="1737360"/>
            <a:ext cx="5050574" cy="452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67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</p:spPr>
            <p:txBody>
              <a:bodyPr>
                <a:normAutofit/>
              </a:bodyPr>
              <a:lstStyle/>
              <a:p>
                <a:endParaRPr kumimoji="1" lang="en-US" altLang="ja-JP" dirty="0"/>
              </a:p>
              <a:p>
                <a:r>
                  <a:rPr kumimoji="1" lang="ja-JP" altLang="en-US" b="0" dirty="0"/>
                  <a:t>集合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ja-JP" altLang="en-US" dirty="0"/>
                  <a:t>と集合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ja-JP" altLang="en-US" dirty="0"/>
                  <a:t>とが一致することを</a:t>
                </a:r>
                <a:endParaRPr kumimoji="1"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ja-JP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kumimoji="1" lang="en-US" altLang="ja-JP" b="0" dirty="0"/>
              </a:p>
              <a:p>
                <a:pPr marL="0" indent="0">
                  <a:buNone/>
                </a:pPr>
                <a:r>
                  <a:rPr lang="ja-JP" altLang="en-US" dirty="0"/>
                  <a:t>と書き、</a:t>
                </a:r>
                <a:r>
                  <a:rPr kumimoji="1" lang="ja-JP" altLang="en-US" b="0" dirty="0"/>
                  <a:t>集合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ja-JP" altLang="en-US" b="0" dirty="0"/>
                  <a:t>が集合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ja-JP" altLang="en-US" b="0" dirty="0"/>
                  <a:t>に含まれることを</a:t>
                </a:r>
                <a:endParaRPr lang="en-US" altLang="ja-JP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ja-JP" altLang="en-US" b="0" dirty="0"/>
                  <a:t>　または　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⊃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kumimoji="1" lang="en-US" altLang="ja-JP" b="0" dirty="0"/>
              </a:p>
              <a:p>
                <a:pPr marL="0" indent="0">
                  <a:buNone/>
                </a:pPr>
                <a:r>
                  <a:rPr kumimoji="1" lang="ja-JP" altLang="en-US" b="0" dirty="0"/>
                  <a:t>と書き、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ja-JP" altLang="en-US" b="0" dirty="0"/>
                  <a:t>は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ja-JP" altLang="en-US" b="0" dirty="0"/>
                  <a:t>の部分集合であるという。点を一つも含まない集合は空集合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kumimoji="1" lang="ja-JP" altLang="en-US" b="0" dirty="0"/>
                  <a:t>という。</a:t>
                </a:r>
                <a:endParaRPr kumimoji="1" lang="en-US" altLang="ja-JP" b="0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kumimoji="1" lang="ja-JP" altLang="en-US" b="0" dirty="0"/>
                  <a:t>少しめんどくさいので音読</a:t>
                </a:r>
                <a:endParaRPr kumimoji="1" lang="en-US" altLang="ja-JP" b="0" dirty="0"/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239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65573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ja-JP" altLang="en-US" dirty="0"/>
                  <a:t>集合に関する演算</a:t>
                </a:r>
                <a:endParaRPr lang="en-US" altLang="ja-JP" dirty="0"/>
              </a:p>
              <a:p>
                <a:r>
                  <a:rPr kumimoji="1" lang="ja-JP" altLang="en-US" dirty="0"/>
                  <a:t>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,… </m:t>
                    </m:r>
                  </m:oMath>
                </a14:m>
                <a:r>
                  <a:rPr kumimoji="1" lang="ja-JP" altLang="en-US" dirty="0"/>
                  <a:t>の和集合または合併集合</a:t>
                </a:r>
                <a:endParaRPr kumimoji="1"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∪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∪…</m:t>
                      </m:r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r>
                  <a:rPr lang="ja-JP" altLang="en-US" dirty="0"/>
                  <a:t>交わり、積集合、共通部分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⋂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∩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∩… 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集合同士が互いに素であるときの和集合（直和）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+… </m:t>
                      </m:r>
                    </m:oMath>
                  </m:oMathPara>
                </a14:m>
                <a:endParaRPr lang="en-US" altLang="ja-JP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dirty="0"/>
                  <a:t>に含まれて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dirty="0"/>
                  <a:t>に含まれない点全体の集合を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dirty="0"/>
                  <a:t>と書き、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dirty="0"/>
                  <a:t>から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dirty="0"/>
                  <a:t>を引いた差という。また、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を対称差と言って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⊖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dirty="0"/>
                  <a:t>と書く。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dirty="0"/>
                  <a:t>の補集合は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ja-JP" altLang="en-US" dirty="0"/>
                  <a:t>と書く。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655735"/>
              </a:xfrm>
              <a:blipFill>
                <a:blip r:embed="rId2"/>
                <a:stretch>
                  <a:fillRect l="-1455" t="-1702" b="-17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262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</p:spPr>
            <p:txBody>
              <a:bodyPr>
                <a:normAutofit/>
              </a:bodyPr>
              <a:lstStyle/>
              <a:p>
                <a:endParaRPr lang="en-US" altLang="ja-JP" dirty="0"/>
              </a:p>
              <a:p>
                <a:r>
                  <a:rPr lang="ja-JP" altLang="en-US" dirty="0"/>
                  <a:t>また、</a:t>
                </a:r>
                <a:endParaRPr lang="en-US" altLang="ja-JP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dirty="0"/>
                  <a:t>交換律：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ja-JP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dirty="0"/>
                  <a:t>結合律：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 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ja-JP" altLang="en-US" dirty="0"/>
                  <a:t>分配律：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∪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∩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∪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∪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が成り立つことが定義から容易にわかる。更に一般に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∩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⋂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∪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ja-JP" b="0" dirty="0"/>
              </a:p>
              <a:p>
                <a:pPr marL="0" indent="0">
                  <a:buNone/>
                </a:pPr>
                <a:r>
                  <a:rPr lang="ja-JP" altLang="en-US" b="0" dirty="0"/>
                  <a:t>と表せる。↑分配法則の一般化</a:t>
                </a:r>
                <a:endParaRPr lang="en-US" altLang="ja-JP" b="0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695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</p:spPr>
            <p:txBody>
              <a:bodyPr>
                <a:normAutofit/>
              </a:bodyPr>
              <a:lstStyle/>
              <a:p>
                <a:endParaRPr lang="en-US" altLang="ja-JP" dirty="0"/>
              </a:p>
              <a:p>
                <a:r>
                  <a:rPr lang="en-US" altLang="ja-JP" dirty="0"/>
                  <a:t>de Morgan</a:t>
                </a:r>
                <a:r>
                  <a:rPr lang="ja-JP" altLang="en-US" dirty="0"/>
                  <a:t>公式</a:t>
                </a:r>
                <a:r>
                  <a:rPr lang="en-US" altLang="ja-JP" dirty="0"/>
                  <a:t> </a:t>
                </a:r>
                <a:r>
                  <a:rPr lang="ja-JP" altLang="en-US" dirty="0"/>
                  <a:t>は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⋃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⋂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⋂"/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ja-JP" b="0" dirty="0"/>
              </a:p>
              <a:p>
                <a:pPr marL="0" indent="0">
                  <a:buNone/>
                </a:pPr>
                <a:r>
                  <a:rPr lang="ja-JP" altLang="en-US" b="0" dirty="0"/>
                  <a:t>と表わ</a:t>
                </a:r>
                <a:r>
                  <a:rPr lang="ja-JP" altLang="en-US" dirty="0"/>
                  <a:t>せる。次に、集合列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=1,2,3,…}</m:t>
                    </m:r>
                  </m:oMath>
                </a14:m>
                <a:r>
                  <a:rPr lang="ja-JP" altLang="en-US" b="0" dirty="0"/>
                  <a:t>に対して、集合</a:t>
                </a:r>
                <a14:m>
                  <m:oMath xmlns:m="http://schemas.openxmlformats.org/officeDocument/2006/math">
                    <m:nary>
                      <m:naryPr>
                        <m:chr m:val="⋂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nary>
                          <m:naryPr>
                            <m:chr m:val="⋃"/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𝜈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ja-JP" altLang="en-US" b="0" dirty="0"/>
                  <a:t>を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ja-JP" altLang="en-US" b="0" dirty="0"/>
                  <a:t>の最大極限集合まは上極限集合といい、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ja-JP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ja-JP" b="0" i="0" dirty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</m:acc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b="0" dirty="0"/>
                  <a:t>または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lim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⁡⁡</m:t>
                        </m:r>
                      </m:e>
                    </m:acc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b="0" dirty="0"/>
                  <a:t>と書く。最小極限集合または下極限集合を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l-GR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</m:ba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→∞</m:t>
                        </m:r>
                      </m:sub>
                    </m:sSub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dirty="0"/>
                  <a:t>または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ja-JP" altLang="en-US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 altLang="ja-JP" b="0" i="0" smtClean="0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</m:ba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dirty="0"/>
                  <a:t>とかく。この定義から明らかに、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ja-JP" alt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</m:ba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⊂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ja-JP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⁡⁡</m:t>
                          </m:r>
                        </m:e>
                      </m:acc>
                      <m:sSub>
                        <m:sSubPr>
                          <m:ctrlPr>
                            <a:rPr lang="en-US" altLang="ja-JP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ja-JP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であるが、特に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ja-JP" alt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</m:ba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-JP">
                            <a:latin typeface="Cambria Math" panose="02040503050406030204" pitchFamily="18" charset="0"/>
                          </a:rPr>
                          <m:t>lim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⁡⁡</m:t>
                        </m:r>
                      </m:e>
                    </m:acc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dirty="0"/>
                  <a:t>のときはこの共通の集合を単位極限集合と言い、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-JP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</m:oMath>
                </a14:m>
                <a:r>
                  <a:rPr lang="ja-JP" altLang="en-US" dirty="0"/>
                  <a:t>または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lim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⁡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ja-JP" altLang="en-US" dirty="0"/>
                  <a:t>とかく。極限集合が存在するとき、集合列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は収束するという。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  <a:blipFill>
                <a:blip r:embed="rId2"/>
                <a:stretch>
                  <a:fillRect l="-1515" r="-13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793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</p:spPr>
            <p:txBody>
              <a:bodyPr>
                <a:normAutofit/>
              </a:bodyPr>
              <a:lstStyle/>
              <a:p>
                <a:endParaRPr lang="en-US" altLang="ja-JP" dirty="0"/>
              </a:p>
              <a:p>
                <a:r>
                  <a:rPr lang="ja-JP" altLang="en-US" dirty="0"/>
                  <a:t>直積空間</a:t>
                </a:r>
                <a:endParaRPr lang="en-US" altLang="ja-JP" dirty="0"/>
              </a:p>
              <a:p>
                <a:r>
                  <a:rPr lang="ja-JP" altLang="en-US" dirty="0"/>
                  <a:t>二つの空間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ja-JP" altLang="en-US" dirty="0"/>
                  <a:t>が与えられたとき、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ja-JP" altLang="en-US" dirty="0"/>
                  <a:t>との対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の全体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ja-JP" altLang="en-US" dirty="0"/>
                  <a:t>を一つの空間と考えてこれを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 dirty="0"/>
                  <a:t>と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ja-JP" altLang="en-US" dirty="0"/>
                  <a:t>との直積空間と言い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とかく。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 dirty="0"/>
                  <a:t>音読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  <a:blipFill>
                <a:blip r:embed="rId2"/>
                <a:stretch>
                  <a:fillRect l="-1515" r="-78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64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</p:spPr>
            <p:txBody>
              <a:bodyPr>
                <a:normAutofit/>
              </a:bodyPr>
              <a:lstStyle/>
              <a:p>
                <a:endParaRPr lang="en-US" altLang="ja-JP" dirty="0"/>
              </a:p>
              <a:p>
                <a:r>
                  <a:rPr lang="ja-JP" altLang="en-US" dirty="0"/>
                  <a:t>有限集合、無限集合、可算集合</a:t>
                </a:r>
                <a:endParaRPr lang="en-US" altLang="ja-JP" dirty="0"/>
              </a:p>
              <a:p>
                <a:endParaRPr lang="en-US" altLang="ja-JP" dirty="0"/>
              </a:p>
              <a:p>
                <a:r>
                  <a:rPr lang="ja-JP" altLang="en-US" dirty="0"/>
                  <a:t>有限集合：有限個の点からなる集合　→　空集合も含む</a:t>
                </a:r>
                <a:endParaRPr lang="en-US" altLang="ja-JP" dirty="0"/>
              </a:p>
              <a:p>
                <a:r>
                  <a:rPr lang="ja-JP" altLang="en-US" dirty="0"/>
                  <a:t>無限集合：有限集合でない集合</a:t>
                </a:r>
                <a:endParaRPr lang="en-US" altLang="ja-JP" dirty="0"/>
              </a:p>
              <a:p>
                <a:r>
                  <a:rPr lang="ja-JP" altLang="en-US" dirty="0"/>
                  <a:t>可算無限集合：自然数の番号をつけて並べ集合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dirty="0"/>
                  <a:t>のすべての点が並べつくされるとき</a:t>
                </a:r>
                <a:endParaRPr lang="en-US" altLang="ja-JP" dirty="0"/>
              </a:p>
              <a:p>
                <a:r>
                  <a:rPr lang="ja-JP" altLang="en-US" dirty="0"/>
                  <a:t>↑可付番無限集合ともいう</a:t>
                </a:r>
                <a:endParaRPr lang="en-US" altLang="ja-JP" dirty="0"/>
              </a:p>
              <a:p>
                <a:r>
                  <a:rPr lang="ja-JP" altLang="en-US" dirty="0"/>
                  <a:t>可算集合（高々可算無限集合）：有限集合と可算無限集合のことを言う。</a:t>
                </a:r>
                <a:endParaRPr lang="en-US" altLang="ja-JP" dirty="0"/>
              </a:p>
              <a:p>
                <a:r>
                  <a:rPr lang="ja-JP" altLang="en-US" dirty="0"/>
                  <a:t>例）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  <a:blipFill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83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E28E5B-C4E4-4CCD-A315-D8C7EE9B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n-ea"/>
                <a:ea typeface="+mn-ea"/>
              </a:rPr>
              <a:t>§2 </a:t>
            </a:r>
            <a:r>
              <a:rPr kumimoji="1" lang="ja-JP" altLang="en-US" dirty="0">
                <a:latin typeface="+mn-ea"/>
                <a:ea typeface="+mn-ea"/>
              </a:rPr>
              <a:t>空間とその部分集合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</p:spPr>
            <p:txBody>
              <a:bodyPr>
                <a:normAutofit/>
              </a:bodyPr>
              <a:lstStyle/>
              <a:p>
                <a:endParaRPr lang="en-US" altLang="ja-JP" dirty="0"/>
              </a:p>
              <a:p>
                <a:r>
                  <a:rPr lang="ja-JP" altLang="en-US" dirty="0"/>
                  <a:t>（</a:t>
                </a:r>
                <a:r>
                  <a:rPr lang="en-US" altLang="ja-JP" dirty="0"/>
                  <a:t>2.1</a:t>
                </a:r>
                <a:r>
                  <a:rPr lang="ja-JP" altLang="en-US" dirty="0"/>
                  <a:t>）可算集合の任意の部分集合は可算集合である（</a:t>
                </a:r>
                <a:r>
                  <a:rPr lang="en-US" altLang="ja-JP" dirty="0"/>
                  <a:t>Ⅲ</a:t>
                </a:r>
                <a:r>
                  <a:rPr lang="ja-JP" altLang="en-US" dirty="0"/>
                  <a:t>から）</a:t>
                </a:r>
                <a:endParaRPr lang="en-US" altLang="ja-JP" dirty="0"/>
              </a:p>
              <a:p>
                <a:pPr marL="201168" lvl="1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dirty="0"/>
                  <a:t>が可算集合で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ならば</m:t>
                    </m:r>
                  </m:oMath>
                </a14:m>
                <a:r>
                  <a:rPr lang="ja-JP" altLang="en-US" dirty="0"/>
                  <a:t>、</a:t>
                </a:r>
                <a14:m>
                  <m:oMath xmlns:m="http://schemas.openxmlformats.org/officeDocument/2006/math"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ja-JP" altLang="en-US" dirty="0"/>
                  <a:t>の点を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,…}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と</m:t>
                    </m:r>
                  </m:oMath>
                </a14:m>
                <a:r>
                  <a:rPr lang="ja-JP" altLang="en-US" dirty="0"/>
                  <a:t>並べておき、その中で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-JP" altLang="en-US" dirty="0"/>
                  <a:t>に属しないものを消して表しい番号を付ければいい。</a:t>
                </a:r>
                <a:endParaRPr lang="en-US" altLang="ja-JP" dirty="0"/>
              </a:p>
              <a:p>
                <a:pPr marL="201168" lvl="1" indent="0">
                  <a:buNone/>
                </a:pPr>
                <a:endParaRPr lang="en-US" altLang="ja-JP" dirty="0"/>
              </a:p>
              <a:p>
                <a:r>
                  <a:rPr lang="ja-JP" altLang="en-US" dirty="0"/>
                  <a:t>（</a:t>
                </a:r>
                <a:r>
                  <a:rPr lang="en-US" altLang="ja-JP" dirty="0"/>
                  <a:t>2.2</a:t>
                </a:r>
                <a:r>
                  <a:rPr lang="ja-JP" altLang="en-US" dirty="0"/>
                  <a:t>）可算集合の可算個の和集合は可算集合である（</a:t>
                </a:r>
                <a:r>
                  <a:rPr lang="en-US" altLang="ja-JP" dirty="0"/>
                  <a:t>Ⅱ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Ⅳ</a:t>
                </a:r>
                <a:r>
                  <a:rPr lang="ja-JP" altLang="en-US" dirty="0"/>
                  <a:t>から）</a:t>
                </a:r>
                <a:endParaRPr lang="en-US" altLang="ja-JP" dirty="0"/>
              </a:p>
              <a:p>
                <a:pPr marL="201168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ja-JP" altLang="en-US" dirty="0"/>
                  <a:t>がどの</a:t>
                </a:r>
                <a:r>
                  <a:rPr lang="en-US" altLang="ja-JP" dirty="0"/>
                  <a:t>2</a:t>
                </a:r>
                <a:r>
                  <a:rPr lang="ja-JP" altLang="en-US" dirty="0"/>
                  <a:t>つも互いに素でいずれも無限集合であるとき、図のように並べて番号を付けることができる。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" name="コンテンツ プレースホルダー 2">
                <a:extLst>
                  <a:ext uri="{FF2B5EF4-FFF2-40B4-BE49-F238E27FC236}">
                    <a16:creationId xmlns:a16="http://schemas.microsoft.com/office/drawing/2014/main" id="{68811B64-2767-4F6D-94A3-488E10162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1785"/>
              </a:xfrm>
              <a:blipFill>
                <a:blip r:embed="rId2"/>
                <a:stretch>
                  <a:fillRect l="-606" r="-84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CC5D40B6-14D4-4143-9166-8F7A1CAAC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4290503"/>
            <a:ext cx="3075822" cy="197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3774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549</TotalTime>
  <Words>2137</Words>
  <Application>Microsoft Office PowerPoint</Application>
  <PresentationFormat>ワイド画面</PresentationFormat>
  <Paragraphs>151</Paragraphs>
  <Slides>24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0" baseType="lpstr">
      <vt:lpstr>ＭＳ Ｐゴシック</vt:lpstr>
      <vt:lpstr>Abadi</vt:lpstr>
      <vt:lpstr>Calibri</vt:lpstr>
      <vt:lpstr>Calibri Light</vt:lpstr>
      <vt:lpstr>Cambria Math</vt:lpstr>
      <vt:lpstr>レトロスペクト</vt:lpstr>
      <vt:lpstr>Lebesgue積分 第1章2節～第1章3節</vt:lpstr>
      <vt:lpstr>§2 空間とその部分集合</vt:lpstr>
      <vt:lpstr>§2 空間とその部分集合</vt:lpstr>
      <vt:lpstr>§2 空間とその部分集合</vt:lpstr>
      <vt:lpstr>§2 空間とその部分集合</vt:lpstr>
      <vt:lpstr>§2 空間とその部分集合</vt:lpstr>
      <vt:lpstr>§2 空間とその部分集合</vt:lpstr>
      <vt:lpstr>§2 空間とその部分集合</vt:lpstr>
      <vt:lpstr>§2 空間とその部分集合</vt:lpstr>
      <vt:lpstr>§2 空間とその部分集合</vt:lpstr>
      <vt:lpstr>§2 空間とその部分集合</vt:lpstr>
      <vt:lpstr>§2 空間とその部分集合</vt:lpstr>
      <vt:lpstr>§2 空間とその部分集合</vt:lpstr>
      <vt:lpstr>§3 点函数と集合函数</vt:lpstr>
      <vt:lpstr>§3 点函数と集合函数</vt:lpstr>
      <vt:lpstr>§3 点函数と集合函数</vt:lpstr>
      <vt:lpstr>§3 点函数と集合函数</vt:lpstr>
      <vt:lpstr>§3 点函数と集合函数</vt:lpstr>
      <vt:lpstr>§3 点函数と集合函数</vt:lpstr>
      <vt:lpstr>§3 点函数と集合函数</vt:lpstr>
      <vt:lpstr>§3 点函数と集合函数</vt:lpstr>
      <vt:lpstr>§3 点函数と集合函数</vt:lpstr>
      <vt:lpstr>§3 点函数と集合函数</vt:lpstr>
      <vt:lpstr>§3 点函数と集合函数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Lebesgue積分 第1章2節～第2章2節</dc:title>
  <dc:creator>okaki keisuke</dc:creator>
  <cp:lastModifiedBy>okaki keisuke</cp:lastModifiedBy>
  <cp:revision>2</cp:revision>
  <dcterms:created xsi:type="dcterms:W3CDTF">2021-06-03T08:32:43Z</dcterms:created>
  <dcterms:modified xsi:type="dcterms:W3CDTF">2021-06-18T01:55:31Z</dcterms:modified>
</cp:coreProperties>
</file>